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81"/>
  </p:normalViewPr>
  <p:slideViewPr>
    <p:cSldViewPr snapToGrid="0" snapToObjects="1">
      <p:cViewPr varScale="1">
        <p:scale>
          <a:sx n="90" d="100"/>
          <a:sy n="90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CF114-211C-DF46-88AE-7EDC51B97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37C068-5A20-5A4A-BE26-818BE02036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10BB6-849B-2340-80FF-DAED31BCA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C8127-BF5C-FE4C-AEB5-063C8AB4B364}" type="datetimeFigureOut">
              <a:rPr lang="en-US" smtClean="0"/>
              <a:t>6/9/22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CFF4F-B2FC-164B-AD8B-7C8A10CF8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2A728-B8B0-7243-9FFF-D98236641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7A739-DBE5-4F42-AC54-848F7D452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581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03556-47B2-7640-AAC3-A4323C135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E5D837-385A-8144-9CE4-DD394E68BB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FEB62-69C5-F14F-B0BA-B6B0F130D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C8127-BF5C-FE4C-AEB5-063C8AB4B364}" type="datetimeFigureOut">
              <a:rPr lang="en-US" smtClean="0"/>
              <a:t>6/9/22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E795D-F7C7-6D42-BDA2-07F93E2D8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7A123-BB47-1F4C-A3BE-878A91C6F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7A739-DBE5-4F42-AC54-848F7D452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54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23F4A7-5C14-2F45-A40A-F2096A8E81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152F78-EBA2-584D-AEF8-363BF2DA61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ABFAA-A1D9-A445-A964-734226DA0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C8127-BF5C-FE4C-AEB5-063C8AB4B364}" type="datetimeFigureOut">
              <a:rPr lang="en-US" smtClean="0"/>
              <a:t>6/9/22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0D86D-56F8-E844-A164-664DEA8F0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1E8D5-4D52-7649-8364-836378A0E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7A739-DBE5-4F42-AC54-848F7D452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23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AD55E-8900-3E46-81C6-D72E7E66C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D2390-A32D-EC4E-906B-8290773EB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1BB69-50A5-DA43-B32D-345E73EC6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C8127-BF5C-FE4C-AEB5-063C8AB4B364}" type="datetimeFigureOut">
              <a:rPr lang="en-US" smtClean="0"/>
              <a:t>6/9/22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87397B-0F9F-384A-8215-6CAC2D1A6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5928A-B594-194D-BBEF-B93E0A48E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7A739-DBE5-4F42-AC54-848F7D452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36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29A08-C43F-6A4B-81BE-DB3234688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450A4A-E66C-D145-AEB6-38A2372F9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72A50-2AE8-744A-9F62-D291FB4AB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C8127-BF5C-FE4C-AEB5-063C8AB4B364}" type="datetimeFigureOut">
              <a:rPr lang="en-US" smtClean="0"/>
              <a:t>6/9/22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6EA39-3593-2F48-AE44-F407C8125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EC0B0-31CF-1640-AAE2-5FE261823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7A739-DBE5-4F42-AC54-848F7D452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156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BDE0B-3F70-6944-95BE-FD075A1DB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41EDD-AFA2-FE47-B963-2E99086645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F18B7-DBE3-1642-AB66-63DB14657C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0AACB8-76C2-BD44-A752-69D782E34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C8127-BF5C-FE4C-AEB5-063C8AB4B364}" type="datetimeFigureOut">
              <a:rPr lang="en-US" smtClean="0"/>
              <a:t>6/9/22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7C6F1-4233-6048-AB1B-86CEB3C8D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39A8E8-58AD-C048-A246-A43545A61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7A739-DBE5-4F42-AC54-848F7D452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92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0926F-1D6C-E24B-BFA1-A2B977FCD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61F096-954E-8549-879E-7F101354E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3C3DFF-3BB5-7C42-96A2-6CC621DB7A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B0D6D8-135C-734C-B4CD-23F1BDCEC6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4D77CC-C6BE-7A42-A271-024D3A374F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C4665-4573-7A4C-88E2-EEC9CA6CE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C8127-BF5C-FE4C-AEB5-063C8AB4B364}" type="datetimeFigureOut">
              <a:rPr lang="en-US" smtClean="0"/>
              <a:t>6/9/22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81BB8C-6863-404D-B462-EDA9EBAB3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639E9B-402A-254F-87B2-EA807B99E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7A739-DBE5-4F42-AC54-848F7D452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454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D7998-29CB-C64D-8E2F-CCFA0C53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4941D4-C7FA-6549-83B7-E81C90812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C8127-BF5C-FE4C-AEB5-063C8AB4B364}" type="datetimeFigureOut">
              <a:rPr lang="en-US" smtClean="0"/>
              <a:t>6/9/22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E67DE9-4DE9-F949-807E-709E63154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18C7F-8A99-004A-B8D9-A9748FA3A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7A739-DBE5-4F42-AC54-848F7D452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712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84E5CA-7261-9842-93B4-4AB61942A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C8127-BF5C-FE4C-AEB5-063C8AB4B364}" type="datetimeFigureOut">
              <a:rPr lang="en-US" smtClean="0"/>
              <a:t>6/9/22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4BF2B6-1605-3641-BC25-B110A1AF3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C25F7-F2D2-0944-8FD2-5818B4BB2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7A739-DBE5-4F42-AC54-848F7D452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914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E60EE-5454-AA49-8A2F-65B7FB10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1E532-F33F-4444-81EE-A718DB5B4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9862E0-B38B-2F46-B9B0-E4DD0A6313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5C6DD3-6B16-9142-9046-0B51496CB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C8127-BF5C-FE4C-AEB5-063C8AB4B364}" type="datetimeFigureOut">
              <a:rPr lang="en-US" smtClean="0"/>
              <a:t>6/9/22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F8FD7-D1E6-D745-BB17-D0EFA2C20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ED5E5-EFEB-0744-A1D8-F5B5937ED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7A739-DBE5-4F42-AC54-848F7D452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997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2AD80-6FEA-CC4F-9B0D-0610969A7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7CFC20-966B-1F40-9674-2F83D2F1A8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E7848E-D3C3-B04F-B7E0-C24AE18E4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B93D1C-7CCA-5642-9E58-C0A483858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C8127-BF5C-FE4C-AEB5-063C8AB4B364}" type="datetimeFigureOut">
              <a:rPr lang="en-US" smtClean="0"/>
              <a:t>6/9/22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AADE51-F5C3-7946-B72C-9B3854B9C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41FBF4-4D20-3845-A57F-ED5A6F838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7A739-DBE5-4F42-AC54-848F7D452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990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4BEB4D-EC20-434C-91B1-6F485FE33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F6849F-18BB-D742-9D47-5CAD9BF2D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39F81-6CC3-E84C-8FCA-652F8A23CC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C8127-BF5C-FE4C-AEB5-063C8AB4B364}" type="datetimeFigureOut">
              <a:rPr lang="en-US" smtClean="0"/>
              <a:t>6/9/22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58A63-6EDF-3544-9996-6AA4A58130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82456-4C1D-9749-A327-90C7D4D017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7A739-DBE5-4F42-AC54-848F7D452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39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7BFC437B-0990-444C-8296-85901F1BEA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80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2F9E153-8EC9-FE49-9DBE-106B1341C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21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6E2D28F6-79BB-5F47-B525-B709027C2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73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82AEAFF0-130E-F943-B654-39CC9CC9A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057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CDACF78-0A09-F047-9ED3-1A1D2F315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86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indoor, person&#10;&#10;Description automatically generated">
            <a:extLst>
              <a:ext uri="{FF2B5EF4-FFF2-40B4-BE49-F238E27FC236}">
                <a16:creationId xmlns:a16="http://schemas.microsoft.com/office/drawing/2014/main" id="{E1548EC4-7804-BF45-A351-3B5894487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32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A2A4200E-FFC1-1543-845C-173238645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00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1D7F8524-1E0A-D84D-848D-4ACCE342A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30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5C97E140-23D3-504A-BA3E-725BE5B01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72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332827-4DC8-4D43-BBDC-F6A0B7A8E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942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BE27842F-D2A6-844C-82F4-30A1DDFBA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328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5E2A530-BB6C-5E44-AAE6-CE3DD4E16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10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E18E0E5C-668F-9F4C-8086-CC4006E58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638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239448A-D677-3B4C-8187-71A36DD2D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786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2C860E77-86A1-1644-A9AD-D0C3BF95E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indoor, person&#10;&#10;Description automatically generated">
            <a:extLst>
              <a:ext uri="{FF2B5EF4-FFF2-40B4-BE49-F238E27FC236}">
                <a16:creationId xmlns:a16="http://schemas.microsoft.com/office/drawing/2014/main" id="{7FB2F7AE-6043-024A-81F8-DB2B5895F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30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729304FA-4288-224A-AE26-71AC10C43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06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561DE06E-10F2-C54E-AF08-1E2643F88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46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indoor, person&#10;&#10;Description automatically generated">
            <a:extLst>
              <a:ext uri="{FF2B5EF4-FFF2-40B4-BE49-F238E27FC236}">
                <a16:creationId xmlns:a16="http://schemas.microsoft.com/office/drawing/2014/main" id="{48E2F1F5-5FAB-C64D-8E8F-E7BFD1A91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9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4F1BD030-042C-A041-BF66-13E1D1364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415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3C90B1DE-D321-494A-951B-DE1E14980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123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7C91773B-623F-074B-8D00-B3A9C3DD9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35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77E0A8F-8E0C-5C49-9773-75DE0B951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323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98FCC18-7C52-1D48-9931-E0A059178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3775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64710F4-2A85-8D4D-9ADF-21C009EC8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680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5B12966-A92D-884B-9DEB-A9B4C16EA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36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ED8FF4D-2B38-5645-9B87-3DB30C382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9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timeline&#10;&#10;Description automatically generated">
            <a:extLst>
              <a:ext uri="{FF2B5EF4-FFF2-40B4-BE49-F238E27FC236}">
                <a16:creationId xmlns:a16="http://schemas.microsoft.com/office/drawing/2014/main" id="{E4D44E5A-0938-954A-902A-3BD8B9B11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578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8F579927-976B-D644-8B26-91CBA21E4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586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DCE8F00B-90CB-F24F-9A64-AD7AB1C8C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29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1BA0533-9167-E443-A2A7-CD5F5D761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16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0EAF02C3-B067-9F4E-923F-D84365CFF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30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0</Words>
  <Application>Microsoft Macintosh PowerPoint</Application>
  <PresentationFormat>Widescreen</PresentationFormat>
  <Paragraphs>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Anshita Aishwarya</dc:creator>
  <cp:lastModifiedBy>Anshita Aishwarya</cp:lastModifiedBy>
  <cp:revision>2</cp:revision>
  <dcterms:created xsi:type="dcterms:W3CDTF">2022-06-03T04:01:09Z</dcterms:created>
  <dcterms:modified xsi:type="dcterms:W3CDTF">2022-06-10T03:24:23Z</dcterms:modified>
</cp:coreProperties>
</file>